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FF02-1AE3-40A3-A9D4-3EB5C75A61ED}" type="datetimeFigureOut">
              <a:rPr lang="en-US" smtClean="0"/>
              <a:t>8/15/2010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7E4FF-ABCA-49BD-A997-2AA6D3C24B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FF02-1AE3-40A3-A9D4-3EB5C75A61ED}" type="datetimeFigureOut">
              <a:rPr lang="en-US" smtClean="0"/>
              <a:t>8/15/2010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7E4FF-ABCA-49BD-A997-2AA6D3C24B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FF02-1AE3-40A3-A9D4-3EB5C75A61ED}" type="datetimeFigureOut">
              <a:rPr lang="en-US" smtClean="0"/>
              <a:t>8/15/2010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7E4FF-ABCA-49BD-A997-2AA6D3C24B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FF02-1AE3-40A3-A9D4-3EB5C75A61ED}" type="datetimeFigureOut">
              <a:rPr lang="en-US" smtClean="0"/>
              <a:t>8/15/2010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7E4FF-ABCA-49BD-A997-2AA6D3C24B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FF02-1AE3-40A3-A9D4-3EB5C75A61ED}" type="datetimeFigureOut">
              <a:rPr lang="en-US" smtClean="0"/>
              <a:t>8/15/2010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7E4FF-ABCA-49BD-A997-2AA6D3C24B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FF02-1AE3-40A3-A9D4-3EB5C75A61ED}" type="datetimeFigureOut">
              <a:rPr lang="en-US" smtClean="0"/>
              <a:t>8/15/2010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7E4FF-ABCA-49BD-A997-2AA6D3C24B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FF02-1AE3-40A3-A9D4-3EB5C75A61ED}" type="datetimeFigureOut">
              <a:rPr lang="en-US" smtClean="0"/>
              <a:t>8/15/2010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7E4FF-ABCA-49BD-A997-2AA6D3C24B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FF02-1AE3-40A3-A9D4-3EB5C75A61ED}" type="datetimeFigureOut">
              <a:rPr lang="en-US" smtClean="0"/>
              <a:t>8/15/2010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7E4FF-ABCA-49BD-A997-2AA6D3C24B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FF02-1AE3-40A3-A9D4-3EB5C75A61ED}" type="datetimeFigureOut">
              <a:rPr lang="en-US" smtClean="0"/>
              <a:t>8/15/2010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7E4FF-ABCA-49BD-A997-2AA6D3C24B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FF02-1AE3-40A3-A9D4-3EB5C75A61ED}" type="datetimeFigureOut">
              <a:rPr lang="en-US" smtClean="0"/>
              <a:t>8/15/2010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7E4FF-ABCA-49BD-A997-2AA6D3C24B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9FF02-1AE3-40A3-A9D4-3EB5C75A61ED}" type="datetimeFigureOut">
              <a:rPr lang="en-US" smtClean="0"/>
              <a:t>8/15/2010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57E4FF-ABCA-49BD-A997-2AA6D3C24B2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39FF02-1AE3-40A3-A9D4-3EB5C75A61ED}" type="datetimeFigureOut">
              <a:rPr lang="en-US" smtClean="0"/>
              <a:t>8/15/2010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57E4FF-ABCA-49BD-A997-2AA6D3C24B2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wcpss fo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4800" y="-228600"/>
            <a:ext cx="9997440" cy="74980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228600"/>
            <a:ext cx="3200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chemeClr val="bg1"/>
                </a:solidFill>
              </a:rPr>
              <a:t>Produced by</a:t>
            </a:r>
          </a:p>
          <a:p>
            <a:r>
              <a:rPr lang="en-US" sz="6000" dirty="0" smtClean="0">
                <a:solidFill>
                  <a:schemeClr val="bg1"/>
                </a:solidFill>
              </a:rPr>
              <a:t>Mrs. Fox</a:t>
            </a:r>
            <a:endParaRPr lang="en-US" sz="6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momcool23</dc:creator>
  <cp:lastModifiedBy>momcool23</cp:lastModifiedBy>
  <cp:revision>2</cp:revision>
  <dcterms:created xsi:type="dcterms:W3CDTF">2010-08-15T17:21:32Z</dcterms:created>
  <dcterms:modified xsi:type="dcterms:W3CDTF">2010-08-15T17:32:17Z</dcterms:modified>
</cp:coreProperties>
</file>